
<file path=[Content_Types].xml><?xml version="1.0" encoding="utf-8"?>
<Types xmlns="http://schemas.openxmlformats.org/package/2006/content-types">
  <Default Extension="mp3" ContentType="audio/mpeg"/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2121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audio1.wav>
</file>

<file path=ppt/media/image1.jpeg>
</file>

<file path=ppt/media/image10.jpg>
</file>

<file path=ppt/media/image11.jpeg>
</file>

<file path=ppt/media/image12.jpg>
</file>

<file path=ppt/media/image13.jpg>
</file>

<file path=ppt/media/image14.jfif>
</file>

<file path=ppt/media/image15.jpg>
</file>

<file path=ppt/media/image16.jfif>
</file>

<file path=ppt/media/image2.jpg>
</file>

<file path=ppt/media/image3.png>
</file>

<file path=ppt/media/image4.jfif>
</file>

<file path=ppt/media/image5.jfif>
</file>

<file path=ppt/media/image6.jpg>
</file>

<file path=ppt/media/image7.jpeg>
</file>

<file path=ppt/media/image8.jpg>
</file>

<file path=ppt/media/image9.jpe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6CE7-34FD-4B6C-BD4D-252B38177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04C707-A455-4600-9E7A-0C751E56CC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82A4C-7159-4427-8BEE-67C975AB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75560-1C92-4F9F-B906-86CD04079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8DEC8-DF67-4198-B512-9118B8AD7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197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F0CFD-A507-495E-A024-96E79E539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DEFFF5-DD76-445F-8E72-38347312F1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FCBE4-CFAE-4802-889E-531AB35C1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4BD4C-B531-40A4-A82A-8974E59AB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95D5B-72E8-421A-9168-451C5F0F4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1610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15DACC-679C-4E81-B0DC-47F9FFB81F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38487F-6878-4143-B8FB-2534F73FF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5F2B7-58B0-4B61-B4EF-0ABCA5A06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F09D5-E727-44C1-8368-ED8B6D5EB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B191F-E61D-4130-90AD-1D222466F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1252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25C78-E9F5-43FE-8EE2-325A94F17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28F88-4BB4-4951-A32B-A2EA9302B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106627-4060-4E5E-9B6B-13C7B9F25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2E05B-1E9A-4289-99EB-1E1EC42D0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A68BC-BAFB-4BF0-AE63-D9EF0E2CF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485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BFB74-377D-4A05-91DB-D4BB6CA69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DAF125-FF86-442D-996F-651F6F64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A8BFD-8415-4230-BC64-E29FF3DFD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9F88C-60B1-4898-B112-9C4D2CF98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8679D-51A4-43FA-81AC-214DE8D26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8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D77C7-A6D0-4565-A766-9CEB7A6A6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DD285-6093-45FE-9625-D04EDE5314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0888E-231D-4B6C-81B8-2EA5831A0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F2B3A0-884B-4054-B388-7595EB687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4FA95-C39E-4B9F-A553-769422826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6ADD1-2C8C-45EC-AF7B-1C4AC2F02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181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ECA46-60AB-45C8-A5B1-293617F2E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B2255-47FD-4BF0-8A1C-EA3C138A9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5608A-6407-4F07-9BA8-A90E22700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40A5B6-FEBB-42EF-81B0-4A17B6A0BC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30C6D7-E03E-4F2A-8F6D-EEE56C8684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3ED25-1370-447E-BC6D-B50B78A61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FCE008-BD7C-44C3-8A99-6FA389E5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F6C0CE-64B7-487A-BE82-91CFB7386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3717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2B784-4273-40ED-A70A-E9C105031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83E940-49AF-475E-8B01-7C69860CD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552E40-7FB4-45A6-A90F-5B4E23C61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2B7538-1770-45F3-AA00-481EE3CCF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1569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C25E74-53FF-4556-908F-7891DEAEF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18FFBD-BB35-4765-A366-59ECB2F43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08E1C-59B6-4D02-9190-F8C6464F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495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A2653-75D2-4FB7-9B2D-5954049B0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01AE7-4017-4FBC-84B5-9FAAFB3CC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0A5052-F7C4-4275-B097-175897430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07F78-4549-4328-A755-B12931A66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74968-5446-4DD0-AB79-1329C29C3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18225-D4B4-4FDB-BC14-22B0BD0F3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206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8F158-B994-4C28-82C3-43731596C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3E6E45-76FD-4628-9011-E52E685C1B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33E9E1-1DD1-42D7-B5DD-82B2289395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3EA8E-2EAD-4F10-9669-16235047F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C0E114-19B9-46C9-A1A7-D9560A40F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B3BC1-121E-4E10-B8F2-A0424CC88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822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B7936E-B2CB-4298-9564-4CABDC85D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BA595C-CECB-4C44-8BC0-A4D2E9676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3711A-5433-4288-9765-9A13387A45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00762-B86C-4EE0-9639-D9E36AC3568E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05A38-7099-48C7-B28D-1CF39955EC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4F4D2-BD40-44B5-B29F-3AABB3F450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506C0-D11F-41C5-A649-740D08801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03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250">
        <p15:prstTrans prst="curtains"/>
        <p:sndAc>
          <p:stSnd>
            <p:snd r:embed="rId13" name="arrow.wav"/>
          </p:stSnd>
        </p:sndAc>
      </p:transition>
    </mc:Choice>
    <mc:Fallback xmlns="">
      <p:transition spd="slow">
        <p:fade/>
        <p:sndAc>
          <p:stSnd>
            <p:snd r:embed="rId14" name="arrow.wav"/>
          </p:stSnd>
        </p:sndAc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audio" Target="../media/audio1.wav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4.jfif"/><Relationship Id="rId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audio" Target="../media/audio1.wav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5.jfif"/><Relationship Id="rId4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fi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jpg"/><Relationship Id="rId2" Type="http://schemas.microsoft.com/office/2007/relationships/media" Target="../media/media4.mp3"/><Relationship Id="rId1" Type="http://schemas.openxmlformats.org/officeDocument/2006/relationships/audio" Target="NULL" TargetMode="External"/><Relationship Id="rId6" Type="http://schemas.openxmlformats.org/officeDocument/2006/relationships/image" Target="../media/image11.jpeg"/><Relationship Id="rId11" Type="http://schemas.openxmlformats.org/officeDocument/2006/relationships/audio" Target="../media/audio1.wav"/><Relationship Id="rId5" Type="http://schemas.openxmlformats.org/officeDocument/2006/relationships/image" Target="../media/image12.jpg"/><Relationship Id="rId10" Type="http://schemas.openxmlformats.org/officeDocument/2006/relationships/image" Target="../media/image3.png"/><Relationship Id="rId4" Type="http://schemas.openxmlformats.org/officeDocument/2006/relationships/audio" Target="../media/audio1.wav"/><Relationship Id="rId9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6.jf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8CFEAB-987C-4E57-B6CB-F9C87617B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384603-46E1-4BBD-99E4-97DE377BED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78763" y="-1146616"/>
            <a:ext cx="16029789" cy="106758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FCA59A-029A-48A5-93FE-06A9EF364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440" y="523401"/>
            <a:ext cx="4254805" cy="670845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AE46655-A45B-4B0F-9971-AAA0BBAB5CDA}"/>
              </a:ext>
            </a:extLst>
          </p:cNvPr>
          <p:cNvSpPr/>
          <p:nvPr/>
        </p:nvSpPr>
        <p:spPr>
          <a:xfrm>
            <a:off x="3544683" y="978118"/>
            <a:ext cx="3909391" cy="2161864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rgbClr val="0070C0"/>
                </a:solidFill>
                <a:latin typeface="Algerian" panose="04020705040A02060702" pitchFamily="82" charset="0"/>
              </a:rPr>
              <a:t>Assalamu</a:t>
            </a:r>
            <a:r>
              <a:rPr lang="en-US" sz="3600" dirty="0">
                <a:solidFill>
                  <a:srgbClr val="0070C0"/>
                </a:solidFill>
                <a:latin typeface="Algerian" panose="04020705040A02060702" pitchFamily="8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Algerian" panose="04020705040A02060702" pitchFamily="82" charset="0"/>
              </a:rPr>
              <a:t>alailkum</a:t>
            </a:r>
            <a:endParaRPr lang="en-US" sz="3600" dirty="0">
              <a:solidFill>
                <a:srgbClr val="0070C0"/>
              </a:solidFill>
              <a:latin typeface="Algerian" panose="04020705040A02060702" pitchFamily="82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49CA18F8-5507-4240-BB0E-FBB72A584F9A}"/>
              </a:ext>
            </a:extLst>
          </p:cNvPr>
          <p:cNvSpPr/>
          <p:nvPr/>
        </p:nvSpPr>
        <p:spPr>
          <a:xfrm>
            <a:off x="4665698" y="3429000"/>
            <a:ext cx="5461980" cy="1730444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 dirty="0">
                <a:solidFill>
                  <a:schemeClr val="tx1"/>
                </a:solidFill>
                <a:latin typeface="Agency FB" panose="020B0503020202020204" pitchFamily="34" charset="0"/>
              </a:rPr>
              <a:t>Presentation done by </a:t>
            </a:r>
            <a:r>
              <a:rPr lang="en-US" sz="2800" i="1" dirty="0" err="1">
                <a:solidFill>
                  <a:schemeClr val="tx1"/>
                </a:solidFill>
                <a:latin typeface="Agency FB" panose="020B0503020202020204" pitchFamily="34" charset="0"/>
              </a:rPr>
              <a:t>Anika,Tahsin</a:t>
            </a:r>
            <a:r>
              <a:rPr lang="en-US" sz="2800" i="1" dirty="0">
                <a:solidFill>
                  <a:schemeClr val="tx1"/>
                </a:solidFill>
                <a:latin typeface="Agency FB" panose="020B0503020202020204" pitchFamily="34" charset="0"/>
              </a:rPr>
              <a:t> &amp; </a:t>
            </a:r>
            <a:r>
              <a:rPr lang="en-US" sz="2800" i="1" dirty="0" err="1">
                <a:solidFill>
                  <a:schemeClr val="tx1"/>
                </a:solidFill>
                <a:latin typeface="Agency FB" panose="020B0503020202020204" pitchFamily="34" charset="0"/>
              </a:rPr>
              <a:t>Sukhi</a:t>
            </a:r>
            <a:endParaRPr lang="en-US" sz="2800" i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  <p:pic>
        <p:nvPicPr>
          <p:cNvPr id="2" name="Ekta Chilo Sonar Konna   Shrabon Megher Din">
            <a:hlinkClick r:id="" action="ppaction://media"/>
            <a:extLst>
              <a:ext uri="{FF2B5EF4-FFF2-40B4-BE49-F238E27FC236}">
                <a16:creationId xmlns:a16="http://schemas.microsoft.com/office/drawing/2014/main" id="{A3479C6F-E26D-451D-8CAD-D452295DCBF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8100" end="229760.25"/>
                  <p14:fade in="250" out="25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17704" y="3124200"/>
            <a:ext cx="609600" cy="609600"/>
          </a:xfrm>
          <a:prstGeom prst="rect">
            <a:avLst/>
          </a:prstGeom>
        </p:spPr>
      </p:pic>
      <p:pic>
        <p:nvPicPr>
          <p:cNvPr id="3" name="Ekta Chilo Sonar Konna   Shrabon Megher Din">
            <a:hlinkClick r:id="" action="ppaction://media"/>
            <a:extLst>
              <a:ext uri="{FF2B5EF4-FFF2-40B4-BE49-F238E27FC236}">
                <a16:creationId xmlns:a16="http://schemas.microsoft.com/office/drawing/2014/main" id="{22C4D04E-A88F-4639-8065-E48FBB1D652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8010" end="229133.25"/>
                  <p14:fade in="750"/>
                  <p14:bmkLst>
                    <p14:bmk name="Bookmark 2" time="29671.9398"/>
                    <p14:bmk name="Bookmark 1" time="258994.25"/>
                  </p14:bmk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1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 numSld="999" showWhenStopped="0">
                <p:cTn id="4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100000" showWhenStopped="0">
                <p:cTn id="4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70A2D-3177-4E98-A72E-A822C7A9A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3E45885-CD9B-4F93-AFBB-F51A6944E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312" y="3129756"/>
            <a:ext cx="2619375" cy="174307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01938F7-93E5-4642-9921-6A0E1F0F2EC2}"/>
              </a:ext>
            </a:extLst>
          </p:cNvPr>
          <p:cNvSpPr/>
          <p:nvPr/>
        </p:nvSpPr>
        <p:spPr>
          <a:xfrm>
            <a:off x="1" y="-742122"/>
            <a:ext cx="12191999" cy="822960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708000" bIns="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																																																																		</a:t>
            </a:r>
            <a:endParaRPr lang="en-US" sz="3200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																					</a:t>
            </a:r>
          </a:p>
          <a:p>
            <a:pPr algn="ctr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Castellar" panose="020A0402060406010301" pitchFamily="18" charset="0"/>
              </a:rPr>
              <a:t>                    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stellar" panose="020A0402060406010301" pitchFamily="18" charset="0"/>
              </a:rPr>
              <a:t>WELCOME  TO OUR CSE 1102 PRESENTATION ON OUR CREATING WEBSITE WITH HTML.</a:t>
            </a:r>
            <a:r>
              <a:rPr lang="en-US" sz="3200" dirty="0">
                <a:solidFill>
                  <a:schemeClr val="bg1"/>
                </a:solidFill>
              </a:rPr>
              <a:t>    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	</a:t>
            </a:r>
          </a:p>
          <a:p>
            <a:pPr algn="ctr"/>
            <a:endParaRPr lang="en-US" sz="3600" dirty="0">
              <a:solidFill>
                <a:schemeClr val="bg1"/>
              </a:solidFill>
            </a:endParaRP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                 </a:t>
            </a:r>
            <a:r>
              <a:rPr lang="en-US" sz="3600" dirty="0" err="1">
                <a:solidFill>
                  <a:srgbClr val="FFFF00"/>
                </a:solidFill>
                <a:latin typeface="Algerian" panose="04020705040A02060702" pitchFamily="82" charset="0"/>
              </a:rPr>
              <a:t>p</a:t>
            </a:r>
            <a:r>
              <a:rPr lang="en-US" sz="2400" dirty="0" err="1">
                <a:solidFill>
                  <a:srgbClr val="FFFF00"/>
                </a:solidFill>
                <a:latin typeface="Algerian" panose="04020705040A02060702" pitchFamily="82" charset="0"/>
              </a:rPr>
              <a:t>RESENTED</a:t>
            </a:r>
            <a:r>
              <a:rPr lang="en-US" sz="2400" dirty="0">
                <a:solidFill>
                  <a:srgbClr val="FFFF00"/>
                </a:solidFill>
                <a:latin typeface="Algerian" panose="04020705040A02060702" pitchFamily="82" charset="0"/>
              </a:rPr>
              <a:t> BY: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					          </a:t>
            </a:r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ANIKA TAHSIN FARIHA                       ID NO:180101012</a:t>
            </a:r>
          </a:p>
          <a:p>
            <a:pPr algn="ctr"/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                                                                                 TAHSIN ALAM CHOWDHURI        ID NO:180101033</a:t>
            </a:r>
          </a:p>
          <a:p>
            <a:pPr algn="ctr"/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                                                                                           KHADIJATUL KOBRA SHUKIMONI       ID NO:180101034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												</a:t>
            </a:r>
            <a:r>
              <a:rPr lang="en-US" dirty="0">
                <a:solidFill>
                  <a:schemeClr val="bg1"/>
                </a:solidFill>
              </a:rPr>
              <a:t>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E8B57F-88EB-4C4D-867B-5FDEAB9985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60" y="2907813"/>
            <a:ext cx="4782031" cy="318222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3" name="Humayun Ahmed (R.I.P) - O Karigor Doyar Sagor Ogo Doyamoy by S. I. Tutul">
            <a:hlinkClick r:id="" action="ppaction://media"/>
            <a:extLst>
              <a:ext uri="{FF2B5EF4-FFF2-40B4-BE49-F238E27FC236}">
                <a16:creationId xmlns:a16="http://schemas.microsoft.com/office/drawing/2014/main" id="{B4F8B83A-57F8-44C8-923F-4EF80D46C1F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4883" end="308038.3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6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  <p:sndAc>
          <p:stSnd>
            <p:snd r:embed="rId4" name="arrow.wav"/>
          </p:stSnd>
        </p:sndAc>
      </p:transition>
    </mc:Choice>
    <mc:Fallback xmlns="">
      <p:transition spd="slow">
        <p:fade/>
        <p:sndAc>
          <p:stSnd>
            <p:snd r:embed="rId7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5A10-07DF-4755-9A8F-D60BF487A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13B6AA-6FAE-4303-984B-F45E928648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162" y="3167856"/>
            <a:ext cx="2733675" cy="166687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8A8943F-19D2-44AD-ACA9-2217CBBF929A}"/>
              </a:ext>
            </a:extLst>
          </p:cNvPr>
          <p:cNvSpPr/>
          <p:nvPr/>
        </p:nvSpPr>
        <p:spPr>
          <a:xfrm>
            <a:off x="-198782" y="-80376"/>
            <a:ext cx="14100313" cy="7964557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Algerian" panose="04020705040A02060702" pitchFamily="82" charset="0"/>
              </a:rPr>
              <a:t>OUR WEBSITE NAME IS “HUMAYUN AHMED”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B95AD8-628E-4335-85BC-2D7CFD96A5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782" y="-89669"/>
            <a:ext cx="5839568" cy="3560713"/>
          </a:xfrm>
          <a:prstGeom prst="rect">
            <a:avLst/>
          </a:prstGeom>
        </p:spPr>
      </p:pic>
      <p:pic>
        <p:nvPicPr>
          <p:cNvPr id="3" name="Remember Me (Lullaby) (From CocoAudio Only)">
            <a:hlinkClick r:id="" action="ppaction://media"/>
            <a:extLst>
              <a:ext uri="{FF2B5EF4-FFF2-40B4-BE49-F238E27FC236}">
                <a16:creationId xmlns:a16="http://schemas.microsoft.com/office/drawing/2014/main" id="{0252E46F-3986-447C-8A3A-261F38B8582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6755.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48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  <p:sndAc>
          <p:stSnd>
            <p:snd r:embed="rId4" name="arrow.wav"/>
          </p:stSnd>
        </p:sndAc>
      </p:transition>
    </mc:Choice>
    <mc:Fallback xmlns="">
      <p:transition spd="slow">
        <p:fade/>
        <p:sndAc>
          <p:stSnd>
            <p:snd r:embed="rId7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EFE8D-05C2-42D5-84B9-0ACA09465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6FE8651-78BF-4540-8454-441CC3585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75" y="2301081"/>
            <a:ext cx="4667250" cy="34004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012753-9E74-4517-A71F-458330980FAE}"/>
              </a:ext>
            </a:extLst>
          </p:cNvPr>
          <p:cNvSpPr/>
          <p:nvPr/>
        </p:nvSpPr>
        <p:spPr>
          <a:xfrm>
            <a:off x="-502257" y="54071"/>
            <a:ext cx="13196514" cy="8420459"/>
          </a:xfrm>
          <a:prstGeom prst="rect">
            <a:avLst/>
          </a:prstGeom>
          <a:blipFill>
            <a:blip r:embed="rId6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“’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BDCCC62-96FC-47D1-934D-F176C1D69916}"/>
              </a:ext>
            </a:extLst>
          </p:cNvPr>
          <p:cNvSpPr/>
          <p:nvPr/>
        </p:nvSpPr>
        <p:spPr>
          <a:xfrm>
            <a:off x="9124887" y="2950634"/>
            <a:ext cx="2393331" cy="1105013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C000"/>
                </a:solidFill>
                <a:latin typeface="Algerian" panose="04020705040A02060702" pitchFamily="82" charset="0"/>
              </a:rPr>
              <a:t>“CREATIVE THINGS”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BBE965B-D614-47FC-96F3-E8AFD475A7B7}"/>
              </a:ext>
            </a:extLst>
          </p:cNvPr>
          <p:cNvSpPr/>
          <p:nvPr/>
        </p:nvSpPr>
        <p:spPr>
          <a:xfrm>
            <a:off x="2417974" y="3070709"/>
            <a:ext cx="2358887" cy="98493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C000"/>
                </a:solidFill>
                <a:latin typeface="Algerian" panose="04020705040A02060702" pitchFamily="82" charset="0"/>
              </a:rPr>
              <a:t>“BIOGRAPHY”</a:t>
            </a:r>
            <a:br>
              <a:rPr lang="en-US" dirty="0"/>
            </a:b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5CD88B6-34B3-4902-B572-D410B7156139}"/>
              </a:ext>
            </a:extLst>
          </p:cNvPr>
          <p:cNvSpPr/>
          <p:nvPr/>
        </p:nvSpPr>
        <p:spPr>
          <a:xfrm>
            <a:off x="5728829" y="303478"/>
            <a:ext cx="2584174" cy="138052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C000"/>
                </a:solidFill>
                <a:latin typeface="Algerian" panose="04020705040A02060702" pitchFamily="82" charset="0"/>
              </a:rPr>
              <a:t>“AWARDS &amp;HONORS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3C76BE-353E-4FD7-ADEB-13999E284BCB}"/>
              </a:ext>
            </a:extLst>
          </p:cNvPr>
          <p:cNvSpPr/>
          <p:nvPr/>
        </p:nvSpPr>
        <p:spPr>
          <a:xfrm>
            <a:off x="123557" y="786098"/>
            <a:ext cx="5081489" cy="7525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C000"/>
                </a:solidFill>
                <a:latin typeface="Algerian" panose="04020705040A02060702" pitchFamily="82" charset="0"/>
              </a:rPr>
              <a:t>WE CAN KNOW FROM THIS “HUMAYAN AHMED WEBSITE</a:t>
            </a:r>
            <a:r>
              <a:rPr lang="en-US" dirty="0">
                <a:solidFill>
                  <a:srgbClr val="FFC000"/>
                </a:solidFill>
              </a:rPr>
              <a:t>”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AFD62DC-BE2E-44B0-9816-B0025988C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080" y="1690688"/>
            <a:ext cx="4327588" cy="340042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C3C8033-574A-4957-917C-6DCEA8378735}"/>
              </a:ext>
            </a:extLst>
          </p:cNvPr>
          <p:cNvSpPr/>
          <p:nvPr/>
        </p:nvSpPr>
        <p:spPr>
          <a:xfrm>
            <a:off x="5728829" y="5091113"/>
            <a:ext cx="2782476" cy="154278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C000"/>
                </a:solidFill>
                <a:latin typeface="Algerian" panose="04020705040A02060702" pitchFamily="82" charset="0"/>
              </a:rPr>
              <a:t>“BOOKS”</a:t>
            </a:r>
          </a:p>
          <a:p>
            <a:pPr algn="ctr"/>
            <a:r>
              <a:rPr lang="en-US" dirty="0">
                <a:solidFill>
                  <a:srgbClr val="FFC000"/>
                </a:solidFill>
                <a:latin typeface="Algerian" panose="04020705040A02060702" pitchFamily="82" charset="0"/>
              </a:rPr>
              <a:t>&amp; KNOW MORE DETAIS ABOUT HIS WHOLE BIODATA.</a:t>
            </a:r>
          </a:p>
        </p:txBody>
      </p:sp>
      <p:pic>
        <p:nvPicPr>
          <p:cNvPr id="6" name="Humayun Ahmed (R.I.P) - O Karigor Doyar Sagor Ogo Doyamoy by S. I. Tutul">
            <a:hlinkClick r:id="" action="ppaction://media"/>
            <a:extLst>
              <a:ext uri="{FF2B5EF4-FFF2-40B4-BE49-F238E27FC236}">
                <a16:creationId xmlns:a16="http://schemas.microsoft.com/office/drawing/2014/main" id="{8585CDB7-46C1-4299-BFEC-97FD6F1EDCC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4286" end="279038.3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60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  <p:sndAc>
          <p:stSnd>
            <p:snd r:embed="rId4" name="arrow.wav"/>
          </p:stSnd>
        </p:sndAc>
      </p:transition>
    </mc:Choice>
    <mc:Fallback xmlns="">
      <p:transition spd="slow">
        <p:fade/>
        <p:sndAc>
          <p:stSnd>
            <p:snd r:embed="rId8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" showWhenStopped="0">
                <p:cTn id="6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786E-84F9-48C7-A1CC-989EAB97B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F3D683-6525-4D48-B06B-334321F31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663" y="1541417"/>
            <a:ext cx="9396565" cy="463554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465A63B-EFFA-414A-8F5E-F4F20E5A201C}"/>
              </a:ext>
            </a:extLst>
          </p:cNvPr>
          <p:cNvSpPr/>
          <p:nvPr/>
        </p:nvSpPr>
        <p:spPr>
          <a:xfrm>
            <a:off x="613954" y="496389"/>
            <a:ext cx="10739846" cy="8098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709EC0-2B92-4E12-9622-DC860CD695DA}"/>
              </a:ext>
            </a:extLst>
          </p:cNvPr>
          <p:cNvSpPr/>
          <p:nvPr/>
        </p:nvSpPr>
        <p:spPr>
          <a:xfrm>
            <a:off x="0" y="0"/>
            <a:ext cx="12435840" cy="7550331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6D5D33-49DA-4681-B015-FDEAC18A46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826" y="2363370"/>
            <a:ext cx="8256104" cy="407292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89520CA-6711-40BB-A194-163E156D51C1}"/>
              </a:ext>
            </a:extLst>
          </p:cNvPr>
          <p:cNvSpPr/>
          <p:nvPr/>
        </p:nvSpPr>
        <p:spPr>
          <a:xfrm>
            <a:off x="966368" y="534623"/>
            <a:ext cx="5540449" cy="1521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Algerian" panose="04020705040A02060702" pitchFamily="82" charset="0"/>
              </a:rPr>
              <a:t>IT’S WEBSITE HOMEPAGE</a:t>
            </a:r>
          </a:p>
        </p:txBody>
      </p:sp>
    </p:spTree>
    <p:extLst>
      <p:ext uri="{BB962C8B-B14F-4D97-AF65-F5344CB8AC3E}">
        <p14:creationId xmlns:p14="http://schemas.microsoft.com/office/powerpoint/2010/main" val="23249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13C27-6811-462F-A900-1A32DAD04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6807598-FB9E-4270-B6BF-BF39F24FB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332" y="1825625"/>
            <a:ext cx="7003336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C8B7F0-2ADE-4EEA-924A-5BFD7EBE1622}"/>
              </a:ext>
            </a:extLst>
          </p:cNvPr>
          <p:cNvSpPr/>
          <p:nvPr/>
        </p:nvSpPr>
        <p:spPr>
          <a:xfrm>
            <a:off x="0" y="0"/>
            <a:ext cx="15531548" cy="7964557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261559-293C-4433-8201-34169A4C9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686" y="2735891"/>
            <a:ext cx="7818159" cy="485760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6908C61-6AC3-4E36-93BE-86118863EFDD}"/>
              </a:ext>
            </a:extLst>
          </p:cNvPr>
          <p:cNvSpPr/>
          <p:nvPr/>
        </p:nvSpPr>
        <p:spPr>
          <a:xfrm>
            <a:off x="662609" y="477078"/>
            <a:ext cx="11012556" cy="170953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70C0"/>
                </a:solidFill>
              </a:rPr>
              <a:t>WE USED IN THIS WEBSITE SIMPLE TAGS</a:t>
            </a:r>
            <a:r>
              <a:rPr lang="en-US" dirty="0"/>
              <a:t>…</a:t>
            </a:r>
          </a:p>
          <a:p>
            <a:pPr algn="ctr"/>
            <a:r>
              <a:rPr lang="en-US" dirty="0"/>
              <a:t>They are</a:t>
            </a:r>
            <a:r>
              <a:rPr lang="en-US" sz="3600" i="1" u="sng" dirty="0">
                <a:solidFill>
                  <a:schemeClr val="tx1"/>
                </a:solidFill>
              </a:rPr>
              <a:t>: &lt;h2&gt;,&lt;p&gt;,&lt;</a:t>
            </a:r>
            <a:r>
              <a:rPr lang="en-US" sz="3600" i="1" u="sng" dirty="0" err="1">
                <a:solidFill>
                  <a:schemeClr val="tx1"/>
                </a:solidFill>
              </a:rPr>
              <a:t>img</a:t>
            </a:r>
            <a:r>
              <a:rPr lang="en-US" sz="3600" i="1" u="sng" dirty="0">
                <a:solidFill>
                  <a:schemeClr val="tx1"/>
                </a:solidFill>
              </a:rPr>
              <a:t>&gt;,&lt;ul&gt;,&lt;li&gt;,&lt;a &gt;,&lt;button&gt;&amp; &lt;center&gt; tags…</a:t>
            </a:r>
            <a:endParaRPr lang="en-US" sz="3600" b="1" i="1" u="sng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E582E5-6C96-4D01-A126-3780CC04B52E}"/>
              </a:ext>
            </a:extLst>
          </p:cNvPr>
          <p:cNvSpPr/>
          <p:nvPr/>
        </p:nvSpPr>
        <p:spPr>
          <a:xfrm>
            <a:off x="742122" y="2955235"/>
            <a:ext cx="2875721" cy="372386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HERE WE USED A CSS  PROPERTY.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THIS  TAG NAME IS </a:t>
            </a:r>
            <a:r>
              <a:rPr lang="en-US" b="1" i="1" u="sng" dirty="0">
                <a:solidFill>
                  <a:schemeClr val="bg2">
                    <a:lumMod val="25000"/>
                  </a:schemeClr>
                </a:solidFill>
              </a:rPr>
              <a:t>“STYLE</a:t>
            </a:r>
            <a:r>
              <a:rPr lang="en-US" b="1" i="1" u="sng" dirty="0">
                <a:solidFill>
                  <a:schemeClr val="tx1"/>
                </a:solidFill>
              </a:rPr>
              <a:t>”</a:t>
            </a:r>
          </a:p>
          <a:p>
            <a:pPr algn="ctr"/>
            <a:endParaRPr lang="en-US" dirty="0"/>
          </a:p>
          <a:p>
            <a:pPr algn="ctr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IT’S helps us creating different looking website with changing different font –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size,font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–color&amp; background color.</a:t>
            </a:r>
          </a:p>
          <a:p>
            <a:pPr algn="ctr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008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16DA2-ADD6-4B63-8D34-99C453D02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DBEBB8C-E79E-427E-8603-0A6B81C5C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672556"/>
            <a:ext cx="7620000" cy="265747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D595633-D6E8-4D02-9193-92D3B6E097DA}"/>
              </a:ext>
            </a:extLst>
          </p:cNvPr>
          <p:cNvSpPr/>
          <p:nvPr/>
        </p:nvSpPr>
        <p:spPr>
          <a:xfrm>
            <a:off x="0" y="0"/>
            <a:ext cx="12501154" cy="7785463"/>
          </a:xfrm>
          <a:prstGeom prst="rect">
            <a:avLst/>
          </a:prstGeom>
          <a:blipFill>
            <a:blip r:embed="rId6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83EC44-AC30-4A08-82ED-E2E3CF824480}"/>
              </a:ext>
            </a:extLst>
          </p:cNvPr>
          <p:cNvSpPr/>
          <p:nvPr/>
        </p:nvSpPr>
        <p:spPr>
          <a:xfrm>
            <a:off x="1010478" y="256033"/>
            <a:ext cx="10343322" cy="303809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In this website we made about “HUMAYUN AHMED” because he is no more in our  midst.</a:t>
            </a:r>
          </a:p>
          <a:p>
            <a:pPr algn="ctr"/>
            <a:r>
              <a:rPr lang="en-US" sz="2800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We always want to keep him alive in our midst &amp; our next generation will be know his properly</a:t>
            </a: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C4CF29-4F57-4B72-BE8A-5C3D381F8A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294129"/>
            <a:ext cx="6095998" cy="44913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FBAD9F-245A-4E21-B7A5-63A8278FF3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799" y="3294127"/>
            <a:ext cx="6306355" cy="28422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2B94B71-D137-4FDD-BAC6-B103409C9FA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932" y="3294128"/>
            <a:ext cx="3855589" cy="35638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04A4D91-9DED-42AA-882E-0BCAF0E704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884" y="5951601"/>
            <a:ext cx="7066270" cy="1833861"/>
          </a:xfrm>
          <a:prstGeom prst="rect">
            <a:avLst/>
          </a:prstGeom>
        </p:spPr>
      </p:pic>
      <p:pic>
        <p:nvPicPr>
          <p:cNvPr id="3" name="Jodi mOn Kade Tumi choLe Esho Ek BoroshaY ~~ Shaon">
            <a:hlinkClick r:id="" action="ppaction://media"/>
            <a:extLst>
              <a:ext uri="{FF2B5EF4-FFF2-40B4-BE49-F238E27FC236}">
                <a16:creationId xmlns:a16="http://schemas.microsoft.com/office/drawing/2014/main" id="{D23E3508-1843-4C37-9A8E-2BF36D5D797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2081" end="300740.3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13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  <p:sndAc>
          <p:stSnd>
            <p:snd r:embed="rId4" name="arrow.wav"/>
          </p:stSnd>
        </p:sndAc>
      </p:transition>
    </mc:Choice>
    <mc:Fallback xmlns="">
      <p:transition spd="slow">
        <p:fade/>
        <p:sndAc>
          <p:stSnd>
            <p:snd r:embed="rId11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" showWhenStopped="0">
                <p:cTn id="5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E5E72-C5A4-405C-AC31-CB4814467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D17D2B-F325-4315-8A41-003470892E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624" y="0"/>
            <a:ext cx="13560258" cy="472914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807536-4AEE-4950-B104-CB395C334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8301" y="-213254"/>
            <a:ext cx="13129563" cy="728450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EF2063C-854D-4B10-8E8A-AE3BE9101EBE}"/>
              </a:ext>
            </a:extLst>
          </p:cNvPr>
          <p:cNvSpPr/>
          <p:nvPr/>
        </p:nvSpPr>
        <p:spPr>
          <a:xfrm>
            <a:off x="7192618" y="1343647"/>
            <a:ext cx="4002156" cy="314076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i="1" dirty="0"/>
              <a:t>THE 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2C40C1-A078-4288-9FF5-7B435F5851FD}"/>
              </a:ext>
            </a:extLst>
          </p:cNvPr>
          <p:cNvSpPr txBox="1"/>
          <p:nvPr/>
        </p:nvSpPr>
        <p:spPr>
          <a:xfrm>
            <a:off x="6650005" y="4539604"/>
            <a:ext cx="49023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i="1" spc="600" dirty="0">
                <a:solidFill>
                  <a:srgbClr val="DF21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EVERYONE</a:t>
            </a:r>
          </a:p>
        </p:txBody>
      </p:sp>
    </p:spTree>
    <p:extLst>
      <p:ext uri="{BB962C8B-B14F-4D97-AF65-F5344CB8AC3E}">
        <p14:creationId xmlns:p14="http://schemas.microsoft.com/office/powerpoint/2010/main" val="294172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</TotalTime>
  <Words>167</Words>
  <Application>Microsoft Office PowerPoint</Application>
  <PresentationFormat>Widescreen</PresentationFormat>
  <Paragraphs>33</Paragraphs>
  <Slides>8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Agency FB</vt:lpstr>
      <vt:lpstr>Algerian</vt:lpstr>
      <vt:lpstr>Arial</vt:lpstr>
      <vt:lpstr>Calibri</vt:lpstr>
      <vt:lpstr>Calibri Light</vt:lpstr>
      <vt:lpstr>Castellar</vt:lpstr>
      <vt:lpstr>Office Theme</vt:lpstr>
      <vt:lpstr>PowerPoint Presentation</vt:lpstr>
      <vt:lpstr>              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Anika Tahsin Fariha</dc:creator>
  <cp:lastModifiedBy>Anika Tahsin Fariha</cp:lastModifiedBy>
  <cp:revision>35</cp:revision>
  <dcterms:created xsi:type="dcterms:W3CDTF">2018-09-05T08:34:59Z</dcterms:created>
  <dcterms:modified xsi:type="dcterms:W3CDTF">2018-09-10T20:37:11Z</dcterms:modified>
</cp:coreProperties>
</file>

<file path=docProps/thumbnail.jpeg>
</file>